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82" r:id="rId2"/>
    <p:sldId id="683" r:id="rId3"/>
    <p:sldId id="684" r:id="rId4"/>
    <p:sldId id="685" r:id="rId5"/>
    <p:sldId id="686" r:id="rId6"/>
    <p:sldId id="68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820" y="2537943"/>
            <a:ext cx="8564450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268. A SANNA LAM KA KAHTO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Higher Ground</a:t>
            </a:r>
          </a:p>
          <a:p>
            <a:r>
              <a:rPr lang="en-US" sz="1500" dirty="0" err="1"/>
              <a:t>Efes</a:t>
            </a:r>
            <a:r>
              <a:rPr lang="en-US" sz="1500" dirty="0"/>
              <a:t>. 4:7, 8</a:t>
            </a:r>
          </a:p>
          <a:p>
            <a:r>
              <a:rPr lang="en-US" sz="1500" dirty="0"/>
              <a:t>Johnson </a:t>
            </a:r>
            <a:r>
              <a:rPr lang="en-US" sz="1500" dirty="0" err="1"/>
              <a:t>Oatman</a:t>
            </a:r>
            <a:r>
              <a:rPr lang="en-US" sz="1500" dirty="0"/>
              <a:t>, </a:t>
            </a:r>
            <a:r>
              <a:rPr lang="en-US" sz="1500" dirty="0" err="1"/>
              <a:t>Jr</a:t>
            </a:r>
            <a:r>
              <a:rPr lang="en-US" sz="1500" dirty="0"/>
              <a:t> 1856-1926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5286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hi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aw 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2370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9973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manna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 ah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3197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la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35258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sang pen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to 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2385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154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268. A SANNA LAM KA KAHTO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2018-12-14T14:48:51Z</dcterms:modified>
</cp:coreProperties>
</file>